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70" d="100"/>
          <a:sy n="70" d="100"/>
        </p:scale>
        <p:origin x="-3540" y="-3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3076</TotalTime>
  <Words>707</Words>
  <Application>Microsoft Office PowerPoint</Application>
  <PresentationFormat>Personalizado</PresentationFormat>
  <Paragraphs>190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96</cp:revision>
  <dcterms:created xsi:type="dcterms:W3CDTF">2019-01-20T17:33:17Z</dcterms:created>
  <dcterms:modified xsi:type="dcterms:W3CDTF">2019-07-29T03:31:41Z</dcterms:modified>
</cp:coreProperties>
</file>